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7" r:id="rId10"/>
    <p:sldId id="266" r:id="rId11"/>
    <p:sldId id="276" r:id="rId12"/>
    <p:sldId id="267" r:id="rId13"/>
    <p:sldId id="268" r:id="rId14"/>
    <p:sldId id="278" r:id="rId15"/>
    <p:sldId id="270" r:id="rId16"/>
    <p:sldId id="271" r:id="rId17"/>
    <p:sldId id="272" r:id="rId18"/>
    <p:sldId id="273" r:id="rId19"/>
    <p:sldId id="275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79557" autoAdjust="0"/>
  </p:normalViewPr>
  <p:slideViewPr>
    <p:cSldViewPr>
      <p:cViewPr>
        <p:scale>
          <a:sx n="33" d="100"/>
          <a:sy n="33" d="100"/>
        </p:scale>
        <p:origin x="2002" y="49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3A468-E421-45DA-B863-1284E8852D9E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C5D9D-7FBE-441F-B44B-985BD54F3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202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C5D9D-7FBE-441F-B44B-985BD54F30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16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C5D9D-7FBE-441F-B44B-985BD54F30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0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1.png"/><Relationship Id="rId5" Type="http://schemas.openxmlformats.org/officeDocument/2006/relationships/image" Target="../media/image23.png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16.png"/><Relationship Id="rId5" Type="http://schemas.openxmlformats.org/officeDocument/2006/relationships/image" Target="../media/image23.png"/><Relationship Id="rId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08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23.png"/><Relationship Id="rId9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8.png"/><Relationship Id="rId5" Type="http://schemas.openxmlformats.org/officeDocument/2006/relationships/image" Target="../media/image23.png"/><Relationship Id="rId4" Type="http://schemas.openxmlformats.org/officeDocument/2006/relationships/image" Target="../media/image1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23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23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60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6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2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gif"/><Relationship Id="rId5" Type="http://schemas.openxmlformats.org/officeDocument/2006/relationships/image" Target="../media/image86.png"/><Relationship Id="rId10" Type="http://schemas.openxmlformats.org/officeDocument/2006/relationships/image" Target="../media/image90.gif"/><Relationship Id="rId4" Type="http://schemas.openxmlformats.org/officeDocument/2006/relationships/image" Target="../media/image85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3.png"/><Relationship Id="rId5" Type="http://schemas.openxmlformats.org/officeDocument/2006/relationships/image" Target="../media/image23.png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23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8849" y="-1859418"/>
            <a:ext cx="19024014" cy="12674749"/>
            <a:chOff x="-248849" y="-1859418"/>
            <a:chExt cx="19024014" cy="12674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849" y="-1859418"/>
              <a:ext cx="19024014" cy="12674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2464" y="1494621"/>
            <a:ext cx="2486472" cy="2217385"/>
            <a:chOff x="1472464" y="1494621"/>
            <a:chExt cx="2486472" cy="2217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">
              <a:off x="1472464" y="1494621"/>
              <a:ext cx="2486472" cy="2217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63158" y="2276657"/>
            <a:ext cx="5533806" cy="1105929"/>
            <a:chOff x="9263158" y="2276657"/>
            <a:chExt cx="5533806" cy="11059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3158" y="2276657"/>
              <a:ext cx="5533806" cy="11059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6600" y="1514473"/>
            <a:ext cx="11132010" cy="53331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7823" y="5487856"/>
            <a:ext cx="8727589" cy="10384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1636" y="2872206"/>
            <a:ext cx="811971" cy="698295"/>
            <a:chOff x="1541636" y="2872206"/>
            <a:chExt cx="811971" cy="6982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40000">
              <a:off x="1541636" y="2872206"/>
              <a:ext cx="811971" cy="698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6864" y="8757764"/>
            <a:ext cx="1508851" cy="1527950"/>
            <a:chOff x="16776864" y="8757764"/>
            <a:chExt cx="1508851" cy="15279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6864" y="8757764"/>
              <a:ext cx="1508851" cy="15279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330" y="231928"/>
            <a:ext cx="1965699" cy="5970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pic>
        <p:nvPicPr>
          <p:cNvPr id="6" name="Upgrad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259.666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7000" y="1238250"/>
            <a:ext cx="12954000" cy="809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330" y="231928"/>
            <a:ext cx="1965699" cy="5970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pic>
        <p:nvPicPr>
          <p:cNvPr id="6" name="Upgrad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655" end="0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67000" y="1238250"/>
            <a:ext cx="12954000" cy="80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8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30" y="231928"/>
            <a:ext cx="1534033" cy="606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0157" y="1375267"/>
            <a:ext cx="14839476" cy="4534284"/>
            <a:chOff x="1720157" y="1159606"/>
            <a:chExt cx="14839476" cy="453428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157" y="1159606"/>
              <a:ext cx="14839476" cy="45342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0157" y="6174779"/>
            <a:ext cx="14839476" cy="3235921"/>
            <a:chOff x="1720157" y="5959118"/>
            <a:chExt cx="14839476" cy="3235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0157" y="5959118"/>
              <a:ext cx="14839476" cy="32359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330" y="231928"/>
            <a:ext cx="1965833" cy="5970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pic>
        <p:nvPicPr>
          <p:cNvPr id="4" name="EnteringFigh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71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67000" y="1241289"/>
            <a:ext cx="12949138" cy="8093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5" b="6810"/>
          <a:stretch/>
        </p:blipFill>
        <p:spPr>
          <a:xfrm>
            <a:off x="3176856" y="1792506"/>
            <a:ext cx="12262113" cy="6933010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30" y="231928"/>
            <a:ext cx="1524509" cy="597004"/>
          </a:xfrm>
          <a:prstGeom prst="rect">
            <a:avLst/>
          </a:prstGeom>
        </p:spPr>
      </p:pic>
      <p:pic>
        <p:nvPicPr>
          <p:cNvPr id="9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25250" y="1026210"/>
            <a:ext cx="1807523" cy="755257"/>
          </a:xfrm>
          <a:prstGeom prst="rect">
            <a:avLst/>
          </a:prstGeom>
        </p:spPr>
      </p:pic>
      <p:grpSp>
        <p:nvGrpSpPr>
          <p:cNvPr id="13" name="그룹 1003"/>
          <p:cNvGrpSpPr/>
          <p:nvPr/>
        </p:nvGrpSpPr>
        <p:grpSpPr>
          <a:xfrm>
            <a:off x="11277600" y="1804212"/>
            <a:ext cx="4149279" cy="1643743"/>
            <a:chOff x="10939573" y="1594456"/>
            <a:chExt cx="3899736" cy="15675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9573" y="1594456"/>
              <a:ext cx="3899736" cy="1567543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12420600" y="5733955"/>
            <a:ext cx="2984407" cy="2991561"/>
            <a:chOff x="12221782" y="6102876"/>
            <a:chExt cx="2617527" cy="2607430"/>
          </a:xfrm>
        </p:grpSpPr>
        <p:pic>
          <p:nvPicPr>
            <p:cNvPr id="16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1782" y="6102876"/>
              <a:ext cx="2617527" cy="2607430"/>
            </a:xfrm>
            <a:prstGeom prst="rect">
              <a:avLst/>
            </a:prstGeom>
          </p:spPr>
        </p:pic>
      </p:grpSp>
      <p:pic>
        <p:nvPicPr>
          <p:cNvPr id="17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07834" y="8024016"/>
            <a:ext cx="1320380" cy="774304"/>
          </a:xfrm>
          <a:prstGeom prst="rect">
            <a:avLst/>
          </a:prstGeom>
        </p:spPr>
      </p:pic>
      <p:grpSp>
        <p:nvGrpSpPr>
          <p:cNvPr id="18" name="그룹 1005"/>
          <p:cNvGrpSpPr/>
          <p:nvPr/>
        </p:nvGrpSpPr>
        <p:grpSpPr>
          <a:xfrm>
            <a:off x="3176857" y="7698884"/>
            <a:ext cx="4482417" cy="1006871"/>
            <a:chOff x="3453948" y="7716542"/>
            <a:chExt cx="4083251" cy="1006871"/>
          </a:xfrm>
        </p:grpSpPr>
        <p:pic>
          <p:nvPicPr>
            <p:cNvPr id="1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3948" y="7716542"/>
              <a:ext cx="4083251" cy="1006871"/>
            </a:xfrm>
            <a:prstGeom prst="rect">
              <a:avLst/>
            </a:prstGeom>
          </p:spPr>
        </p:pic>
      </p:grpSp>
      <p:pic>
        <p:nvPicPr>
          <p:cNvPr id="20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6084" y="8798320"/>
            <a:ext cx="3130570" cy="764780"/>
          </a:xfrm>
          <a:prstGeom prst="rect">
            <a:avLst/>
          </a:prstGeom>
        </p:spPr>
      </p:pic>
      <p:pic>
        <p:nvPicPr>
          <p:cNvPr id="21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59274" y="1026210"/>
            <a:ext cx="2714142" cy="755256"/>
          </a:xfrm>
          <a:prstGeom prst="rect">
            <a:avLst/>
          </a:prstGeom>
        </p:spPr>
      </p:pic>
      <p:grpSp>
        <p:nvGrpSpPr>
          <p:cNvPr id="22" name="그룹 1006"/>
          <p:cNvGrpSpPr/>
          <p:nvPr/>
        </p:nvGrpSpPr>
        <p:grpSpPr>
          <a:xfrm>
            <a:off x="8329634" y="1755284"/>
            <a:ext cx="1957366" cy="1006871"/>
            <a:chOff x="8170863" y="1578991"/>
            <a:chExt cx="1957366" cy="1006871"/>
          </a:xfrm>
        </p:grpSpPr>
        <p:pic>
          <p:nvPicPr>
            <p:cNvPr id="23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0863" y="1578991"/>
              <a:ext cx="1957366" cy="1006871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3350684" y="5210683"/>
            <a:ext cx="5869516" cy="2488201"/>
          </a:xfrm>
          <a:prstGeom prst="rect">
            <a:avLst/>
          </a:prstGeom>
          <a:noFill/>
          <a:ln w="76200">
            <a:solidFill>
              <a:srgbClr val="4769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1800" y="4515204"/>
            <a:ext cx="3040760" cy="7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330" y="231928"/>
            <a:ext cx="2403747" cy="5970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063" y="4441357"/>
            <a:ext cx="3056170" cy="764780"/>
          </a:xfrm>
          <a:prstGeom prst="rect">
            <a:avLst/>
          </a:prstGeom>
        </p:spPr>
      </p:pic>
      <p:pic>
        <p:nvPicPr>
          <p:cNvPr id="4" name="Skill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7000" y="1238250"/>
            <a:ext cx="12954000" cy="809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30" y="231928"/>
            <a:ext cx="3056357" cy="6160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04794" y="1885448"/>
            <a:ext cx="1978307" cy="1978307"/>
            <a:chOff x="2504794" y="1685031"/>
            <a:chExt cx="1978307" cy="19783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4794" y="1685031"/>
              <a:ext cx="1978307" cy="1978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4794" y="4343320"/>
            <a:ext cx="1978307" cy="1978307"/>
            <a:chOff x="2504794" y="4142903"/>
            <a:chExt cx="1978307" cy="19783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794" y="4142903"/>
              <a:ext cx="1978307" cy="19783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0311" y="1885448"/>
            <a:ext cx="1978307" cy="1978307"/>
            <a:chOff x="9640311" y="1685031"/>
            <a:chExt cx="1978307" cy="19783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0311" y="1685031"/>
              <a:ext cx="1978307" cy="19783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0311" y="4343320"/>
            <a:ext cx="1978307" cy="1978307"/>
            <a:chOff x="9640311" y="4142903"/>
            <a:chExt cx="1978307" cy="19783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0311" y="4142903"/>
              <a:ext cx="1978307" cy="1978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0311" y="6822793"/>
            <a:ext cx="1978307" cy="1978307"/>
            <a:chOff x="9640311" y="6622376"/>
            <a:chExt cx="1978307" cy="19783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0311" y="6622376"/>
              <a:ext cx="1978307" cy="19783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7395" y="2043946"/>
            <a:ext cx="4065504" cy="699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31973" y="2620340"/>
            <a:ext cx="1877915" cy="1008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57395" y="4489619"/>
            <a:ext cx="3097943" cy="7184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31973" y="5066016"/>
            <a:ext cx="1935058" cy="1008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31710" y="4489622"/>
            <a:ext cx="4268094" cy="6991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06249" y="5066016"/>
            <a:ext cx="1916010" cy="9896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31710" y="2072498"/>
            <a:ext cx="3468885" cy="7967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06249" y="2648892"/>
            <a:ext cx="1935058" cy="10087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1710" y="7019508"/>
            <a:ext cx="3965628" cy="7967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06249" y="7595902"/>
            <a:ext cx="1887439" cy="100874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30" y="231928"/>
            <a:ext cx="3423204" cy="606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04900"/>
            <a:ext cx="18308345" cy="8640000"/>
            <a:chOff x="0" y="1005088"/>
            <a:chExt cx="18308345" cy="8640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05088"/>
              <a:ext cx="18308345" cy="8640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30" y="231928"/>
            <a:ext cx="3423204" cy="6065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4262" y="1432467"/>
            <a:ext cx="2434236" cy="7496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7027" y="2123008"/>
            <a:ext cx="10168135" cy="7068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4327" y="2809911"/>
            <a:ext cx="2001989" cy="7496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7027" y="3533696"/>
            <a:ext cx="6103058" cy="7068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4327" y="4191992"/>
            <a:ext cx="1499655" cy="7496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97027" y="4915766"/>
            <a:ext cx="7473163" cy="7068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04327" y="5530920"/>
            <a:ext cx="1528227" cy="7401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97027" y="6254704"/>
            <a:ext cx="3845306" cy="6197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04327" y="6880652"/>
            <a:ext cx="2405665" cy="7496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97027" y="7604436"/>
            <a:ext cx="4798116" cy="6197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04327" y="8219590"/>
            <a:ext cx="1893960" cy="7401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97027" y="8943375"/>
            <a:ext cx="6253744" cy="6197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76543" y="-830702"/>
            <a:ext cx="23015424" cy="11349481"/>
            <a:chOff x="-2676543" y="-830702"/>
            <a:chExt cx="23015424" cy="11349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76543" y="-830702"/>
              <a:ext cx="23015424" cy="113494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04585" y="2555402"/>
            <a:ext cx="6341107" cy="3339557"/>
            <a:chOff x="4504585" y="2555402"/>
            <a:chExt cx="6341107" cy="333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4585" y="2555402"/>
              <a:ext cx="6341107" cy="3339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0649" y="3423413"/>
            <a:ext cx="8032518" cy="17035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3611" y="4906154"/>
            <a:ext cx="4040576" cy="590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08225" y="5375241"/>
            <a:ext cx="1610390" cy="1175150"/>
            <a:chOff x="10308225" y="5375241"/>
            <a:chExt cx="1610390" cy="11751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8225" y="5375241"/>
              <a:ext cx="1610390" cy="11751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5120" y="3338053"/>
            <a:ext cx="3547467" cy="3072374"/>
            <a:chOff x="8955120" y="3338053"/>
            <a:chExt cx="3547467" cy="30723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5120" y="3338053"/>
              <a:ext cx="3547467" cy="30723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8570" y="3309799"/>
            <a:ext cx="3547467" cy="3072374"/>
            <a:chOff x="5568570" y="3309799"/>
            <a:chExt cx="3547467" cy="3072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8570" y="3309799"/>
              <a:ext cx="3547467" cy="30723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9049" y="2611397"/>
            <a:ext cx="1582521" cy="421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2409" y="7192542"/>
            <a:ext cx="9345889" cy="15717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5120" y="4716346"/>
            <a:ext cx="182469" cy="315787"/>
            <a:chOff x="8955120" y="4716346"/>
            <a:chExt cx="182469" cy="315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5120" y="4716346"/>
              <a:ext cx="182469" cy="315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1637" y="3359170"/>
            <a:ext cx="3547467" cy="3072374"/>
            <a:chOff x="2191637" y="3359170"/>
            <a:chExt cx="3547467" cy="30723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1637" y="3359170"/>
              <a:ext cx="3547467" cy="30723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288" y="1567774"/>
            <a:ext cx="12043428" cy="10154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0800" y="4842574"/>
            <a:ext cx="3343878" cy="4746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74216" y="4281797"/>
            <a:ext cx="1908422" cy="6673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97292" y="4304940"/>
            <a:ext cx="1564650" cy="6673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68570" y="4688092"/>
            <a:ext cx="182469" cy="315787"/>
            <a:chOff x="5568570" y="4688092"/>
            <a:chExt cx="182469" cy="3157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8570" y="4688092"/>
              <a:ext cx="182469" cy="31578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7732" y="4825098"/>
            <a:ext cx="3165326" cy="78629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0749" y="4277616"/>
            <a:ext cx="1937002" cy="6673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24282" y="4833126"/>
            <a:ext cx="3463021" cy="4746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36424" y="3359170"/>
            <a:ext cx="3547467" cy="3072374"/>
            <a:chOff x="12336424" y="3359170"/>
            <a:chExt cx="3547467" cy="30723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6424" y="3359170"/>
              <a:ext cx="3547467" cy="30723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6424" y="4737464"/>
            <a:ext cx="182469" cy="315787"/>
            <a:chOff x="12336424" y="4737464"/>
            <a:chExt cx="182469" cy="3157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6424" y="4737464"/>
              <a:ext cx="182469" cy="31578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42083" y="4300930"/>
            <a:ext cx="1917955" cy="66739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05586" y="4825098"/>
            <a:ext cx="2977317" cy="74820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4330" y="231928"/>
            <a:ext cx="2159623" cy="6065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75945" y="7764607"/>
            <a:ext cx="1624624" cy="333333"/>
            <a:chOff x="1975945" y="7764607"/>
            <a:chExt cx="1624624" cy="3333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1975945" y="7764607"/>
              <a:ext cx="1624624" cy="3333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30" y="231928"/>
            <a:ext cx="1823014" cy="5970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4071" y="1953871"/>
            <a:ext cx="6729302" cy="5839283"/>
            <a:chOff x="1774071" y="1860198"/>
            <a:chExt cx="6729302" cy="58392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071" y="1860198"/>
              <a:ext cx="6729302" cy="58392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4414" y="1409700"/>
            <a:ext cx="6728615" cy="552381"/>
            <a:chOff x="1774414" y="1316027"/>
            <a:chExt cx="6728615" cy="552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4414" y="1316027"/>
              <a:ext cx="6728615" cy="5523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8868" y="1484312"/>
            <a:ext cx="3310701" cy="4441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30487" y="3844941"/>
            <a:ext cx="5900129" cy="26539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8773" y="2659484"/>
            <a:ext cx="5342099" cy="7482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4373" y="1953871"/>
            <a:ext cx="6729302" cy="5839283"/>
            <a:chOff x="9694373" y="1860198"/>
            <a:chExt cx="6729302" cy="58392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4373" y="1860198"/>
              <a:ext cx="6729302" cy="58392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4716" y="1409700"/>
            <a:ext cx="6728615" cy="552381"/>
            <a:chOff x="9694716" y="1316027"/>
            <a:chExt cx="6728615" cy="5523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4716" y="1316027"/>
              <a:ext cx="6728615" cy="5523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39144" y="1484312"/>
            <a:ext cx="2833396" cy="4441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50763" y="3844969"/>
            <a:ext cx="5900129" cy="265390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19049" y="2659484"/>
            <a:ext cx="5479661" cy="7482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15113" y="8191500"/>
            <a:ext cx="8608562" cy="1449070"/>
            <a:chOff x="7815113" y="8141878"/>
            <a:chExt cx="8608562" cy="14490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5113" y="8141878"/>
              <a:ext cx="8608562" cy="14490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42944" y="8385787"/>
            <a:ext cx="14486070" cy="1100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3857" y="1485900"/>
            <a:ext cx="8137635" cy="920842"/>
            <a:chOff x="9223857" y="1567030"/>
            <a:chExt cx="8137635" cy="920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3857" y="1567030"/>
              <a:ext cx="8137635" cy="920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3857" y="2406742"/>
            <a:ext cx="8137635" cy="6779172"/>
            <a:chOff x="9223857" y="2487872"/>
            <a:chExt cx="8137635" cy="67791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3857" y="2487872"/>
              <a:ext cx="8137635" cy="6779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65796" y="7063233"/>
            <a:ext cx="745888" cy="176484"/>
            <a:chOff x="9565796" y="7144363"/>
            <a:chExt cx="745888" cy="176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796" y="7144363"/>
              <a:ext cx="745888" cy="176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5796" y="3837420"/>
            <a:ext cx="745888" cy="176484"/>
            <a:chOff x="9565796" y="3918550"/>
            <a:chExt cx="745888" cy="1764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796" y="3918550"/>
              <a:ext cx="745888" cy="176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5690" y="2764419"/>
            <a:ext cx="745888" cy="176484"/>
            <a:chOff x="9515690" y="2845549"/>
            <a:chExt cx="745888" cy="176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5690" y="2845549"/>
              <a:ext cx="745888" cy="176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5796" y="4912690"/>
            <a:ext cx="745888" cy="176484"/>
            <a:chOff x="9565796" y="4993820"/>
            <a:chExt cx="745888" cy="1764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796" y="4993820"/>
              <a:ext cx="745888" cy="1764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65796" y="8138506"/>
            <a:ext cx="745888" cy="176484"/>
            <a:chOff x="9565796" y="8219636"/>
            <a:chExt cx="745888" cy="1764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796" y="8219636"/>
              <a:ext cx="745888" cy="1764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65796" y="5987960"/>
            <a:ext cx="745888" cy="176484"/>
            <a:chOff x="9565796" y="6069090"/>
            <a:chExt cx="745888" cy="1764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796" y="6069090"/>
              <a:ext cx="745888" cy="17648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67620" y="2690881"/>
            <a:ext cx="2064796" cy="4779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2710" y="3116408"/>
            <a:ext cx="5853598" cy="4293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97642" y="2740786"/>
            <a:ext cx="1042696" cy="9371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77144" y="3743690"/>
            <a:ext cx="1798501" cy="5406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72710" y="4189408"/>
            <a:ext cx="3901789" cy="42937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7642" y="3813791"/>
            <a:ext cx="1144134" cy="9371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77144" y="4818966"/>
            <a:ext cx="1472006" cy="46837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72710" y="5264675"/>
            <a:ext cx="3964494" cy="4293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97642" y="4889054"/>
            <a:ext cx="1136019" cy="9371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67620" y="5894233"/>
            <a:ext cx="1226596" cy="4683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72710" y="6339951"/>
            <a:ext cx="5189818" cy="4293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97642" y="5964325"/>
            <a:ext cx="1174229" cy="9371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77144" y="6969500"/>
            <a:ext cx="1698167" cy="46837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72710" y="7415218"/>
            <a:ext cx="4315446" cy="37981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97642" y="7039600"/>
            <a:ext cx="1149848" cy="93717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77144" y="8044776"/>
            <a:ext cx="1688682" cy="47790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72710" y="8490494"/>
            <a:ext cx="3513703" cy="37981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97642" y="8114874"/>
            <a:ext cx="1152296" cy="9371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36436" y="1644230"/>
            <a:ext cx="2199865" cy="6500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3456" y="1669837"/>
            <a:ext cx="5913162" cy="3326154"/>
            <a:chOff x="1443456" y="1750967"/>
            <a:chExt cx="5913162" cy="332615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3456" y="1750967"/>
              <a:ext cx="5913162" cy="33261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3456" y="5299363"/>
            <a:ext cx="5913162" cy="3701202"/>
            <a:chOff x="1443456" y="5380493"/>
            <a:chExt cx="5913162" cy="370120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3456" y="5380493"/>
              <a:ext cx="5913162" cy="370120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84330" y="231928"/>
            <a:ext cx="3169004" cy="60652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35" y="2542514"/>
            <a:ext cx="6729302" cy="6092491"/>
            <a:chOff x="1279535" y="2542514"/>
            <a:chExt cx="6729302" cy="6092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35" y="2542514"/>
              <a:ext cx="6729302" cy="6092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2371" y="6434380"/>
            <a:ext cx="5663630" cy="1557488"/>
            <a:chOff x="1812371" y="6434380"/>
            <a:chExt cx="5663630" cy="1557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2371" y="6434380"/>
              <a:ext cx="5663630" cy="1557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5230" y="6684316"/>
            <a:ext cx="4386118" cy="1100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9879" y="2006274"/>
            <a:ext cx="6728615" cy="552381"/>
            <a:chOff x="1279879" y="2006274"/>
            <a:chExt cx="6728615" cy="5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9879" y="2006274"/>
              <a:ext cx="6728615" cy="5523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89849" y="1949813"/>
            <a:ext cx="1868347" cy="6642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3601" y="4324915"/>
            <a:ext cx="5869673" cy="11428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230" y="2967487"/>
            <a:ext cx="5204346" cy="7768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4631" y="5172286"/>
            <a:ext cx="6729302" cy="3462719"/>
            <a:chOff x="10054631" y="5172286"/>
            <a:chExt cx="6729302" cy="34627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4631" y="5172286"/>
              <a:ext cx="6729302" cy="3462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54975" y="4628114"/>
            <a:ext cx="6728615" cy="552381"/>
            <a:chOff x="10054975" y="4628114"/>
            <a:chExt cx="6728615" cy="5523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4975" y="4628114"/>
              <a:ext cx="6728615" cy="5523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99430" y="4702725"/>
            <a:ext cx="2833529" cy="4441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18668" y="6504572"/>
            <a:ext cx="5869673" cy="14856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79335" y="5592182"/>
            <a:ext cx="5228499" cy="7482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62467" y="1864958"/>
            <a:ext cx="2579351" cy="2233913"/>
            <a:chOff x="10362467" y="1864958"/>
            <a:chExt cx="2579351" cy="22339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62467" y="1864958"/>
              <a:ext cx="2579351" cy="223391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75620" y="2760172"/>
            <a:ext cx="1588348" cy="4942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96747" y="1864958"/>
            <a:ext cx="2579351" cy="2233913"/>
            <a:chOff x="13896747" y="1864958"/>
            <a:chExt cx="2579351" cy="22339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96747" y="1864958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87223" y="2624644"/>
            <a:ext cx="671340" cy="714540"/>
            <a:chOff x="13087223" y="2624644"/>
            <a:chExt cx="671340" cy="7145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87223" y="2624644"/>
              <a:ext cx="671340" cy="71454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84382" y="2594306"/>
            <a:ext cx="1541643" cy="8182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63165" y="4061019"/>
            <a:ext cx="1447080" cy="1428849"/>
            <a:chOff x="8363165" y="4061019"/>
            <a:chExt cx="1447080" cy="14288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3165" y="4061019"/>
              <a:ext cx="1447080" cy="142884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4330" y="231928"/>
            <a:ext cx="2403747" cy="60652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30" y="231928"/>
            <a:ext cx="2368966" cy="606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3620" y="2742444"/>
            <a:ext cx="2055159" cy="2055159"/>
            <a:chOff x="4223620" y="2742444"/>
            <a:chExt cx="2055159" cy="20551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3620" y="2742444"/>
              <a:ext cx="2055159" cy="20551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2992" y="6235139"/>
            <a:ext cx="5899958" cy="1334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3097" y="4915049"/>
            <a:ext cx="5085795" cy="12844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34317" y="2697183"/>
            <a:ext cx="2055892" cy="2055892"/>
            <a:chOff x="12034317" y="2697183"/>
            <a:chExt cx="2055892" cy="20558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4317" y="2697183"/>
              <a:ext cx="2055892" cy="20558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16192" y="6257763"/>
            <a:ext cx="5900129" cy="13967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5321" y="4915052"/>
            <a:ext cx="3501642" cy="12749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30" y="231928"/>
            <a:ext cx="1889918" cy="6160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6530" y="2375817"/>
            <a:ext cx="5848604" cy="661819"/>
            <a:chOff x="11466530" y="2375817"/>
            <a:chExt cx="5848604" cy="661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6530" y="2375817"/>
              <a:ext cx="5848604" cy="661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66530" y="3037636"/>
            <a:ext cx="5848604" cy="4872262"/>
            <a:chOff x="11466530" y="3037636"/>
            <a:chExt cx="5848604" cy="4872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6530" y="3037636"/>
              <a:ext cx="5848604" cy="48722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6001" y="3102477"/>
            <a:ext cx="4599757" cy="45509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94341" y="2410985"/>
            <a:ext cx="2179670" cy="6497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2387" y="7421585"/>
            <a:ext cx="1645884" cy="6500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28276" y="7353692"/>
            <a:ext cx="1622123" cy="7616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72" y="1896410"/>
            <a:ext cx="5446891" cy="54468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6" y="1906409"/>
            <a:ext cx="5446891" cy="5446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330" y="231928"/>
            <a:ext cx="1524509" cy="5970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pic>
        <p:nvPicPr>
          <p:cNvPr id="4" name="KakaoTalk_20230524_21475798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4" end="5926"/>
                </p14:media>
              </p:ext>
            </p:extLst>
          </p:nvPr>
        </p:nvPicPr>
        <p:blipFill rotWithShape="1">
          <a:blip r:embed="rId6"/>
          <a:srcRect l="9874" t="11095" r="9726"/>
          <a:stretch>
            <a:fillRect/>
          </a:stretch>
        </p:blipFill>
        <p:spPr>
          <a:xfrm>
            <a:off x="1828800" y="1139199"/>
            <a:ext cx="14574161" cy="8195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30" y="231928"/>
            <a:ext cx="1694871" cy="597004"/>
          </a:xfrm>
          <a:prstGeom prst="rect">
            <a:avLst/>
          </a:prstGeom>
        </p:spPr>
      </p:pic>
      <p:pic>
        <p:nvPicPr>
          <p:cNvPr id="9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7143" y="262403"/>
            <a:ext cx="2468036" cy="291436"/>
          </a:xfrm>
          <a:prstGeom prst="rect">
            <a:avLst/>
          </a:prstGeom>
        </p:spPr>
      </p:pic>
      <p:grpSp>
        <p:nvGrpSpPr>
          <p:cNvPr id="10" name="그룹 1002"/>
          <p:cNvGrpSpPr/>
          <p:nvPr/>
        </p:nvGrpSpPr>
        <p:grpSpPr>
          <a:xfrm>
            <a:off x="3455391" y="1761828"/>
            <a:ext cx="11374933" cy="7109333"/>
            <a:chOff x="3455391" y="1588191"/>
            <a:chExt cx="11374933" cy="7109333"/>
          </a:xfrm>
        </p:grpSpPr>
        <p:pic>
          <p:nvPicPr>
            <p:cNvPr id="11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5391" y="1588191"/>
              <a:ext cx="11374933" cy="7109333"/>
            </a:xfrm>
            <a:prstGeom prst="rect">
              <a:avLst/>
            </a:prstGeom>
          </p:spPr>
        </p:pic>
      </p:grpSp>
      <p:grpSp>
        <p:nvGrpSpPr>
          <p:cNvPr id="12" name="그룹 1003"/>
          <p:cNvGrpSpPr/>
          <p:nvPr/>
        </p:nvGrpSpPr>
        <p:grpSpPr>
          <a:xfrm>
            <a:off x="3455391" y="1761828"/>
            <a:ext cx="5483789" cy="1006871"/>
            <a:chOff x="3455391" y="1588191"/>
            <a:chExt cx="5483789" cy="10068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5391" y="1588191"/>
              <a:ext cx="5483789" cy="1006871"/>
            </a:xfrm>
            <a:prstGeom prst="rect">
              <a:avLst/>
            </a:prstGeom>
          </p:spPr>
        </p:pic>
      </p:grpSp>
      <p:pic>
        <p:nvPicPr>
          <p:cNvPr id="14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7522" y="1060330"/>
            <a:ext cx="3130570" cy="764780"/>
          </a:xfrm>
          <a:prstGeom prst="rect">
            <a:avLst/>
          </a:prstGeom>
        </p:spPr>
      </p:pic>
      <p:grpSp>
        <p:nvGrpSpPr>
          <p:cNvPr id="15" name="그룹 1004"/>
          <p:cNvGrpSpPr/>
          <p:nvPr/>
        </p:nvGrpSpPr>
        <p:grpSpPr>
          <a:xfrm>
            <a:off x="13737738" y="1838018"/>
            <a:ext cx="1006871" cy="1006871"/>
            <a:chOff x="13737738" y="1664381"/>
            <a:chExt cx="1006871" cy="1006871"/>
          </a:xfrm>
        </p:grpSpPr>
        <p:pic>
          <p:nvPicPr>
            <p:cNvPr id="16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37738" y="1664381"/>
              <a:ext cx="1006871" cy="1006871"/>
            </a:xfrm>
            <a:prstGeom prst="rect">
              <a:avLst/>
            </a:prstGeom>
          </p:spPr>
        </p:pic>
      </p:grpSp>
      <p:pic>
        <p:nvPicPr>
          <p:cNvPr id="17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49571" y="1060330"/>
            <a:ext cx="2346075" cy="764780"/>
          </a:xfrm>
          <a:prstGeom prst="rect">
            <a:avLst/>
          </a:prstGeom>
        </p:spPr>
      </p:pic>
      <p:grpSp>
        <p:nvGrpSpPr>
          <p:cNvPr id="18" name="그룹 1005"/>
          <p:cNvGrpSpPr/>
          <p:nvPr/>
        </p:nvGrpSpPr>
        <p:grpSpPr>
          <a:xfrm>
            <a:off x="11264215" y="1855934"/>
            <a:ext cx="2235994" cy="1006871"/>
            <a:chOff x="11264215" y="1682297"/>
            <a:chExt cx="2235994" cy="1006871"/>
          </a:xfrm>
        </p:grpSpPr>
        <p:pic>
          <p:nvPicPr>
            <p:cNvPr id="1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4215" y="1682297"/>
              <a:ext cx="2235994" cy="1006871"/>
            </a:xfrm>
            <a:prstGeom prst="rect">
              <a:avLst/>
            </a:prstGeom>
          </p:spPr>
        </p:pic>
      </p:grpSp>
      <p:pic>
        <p:nvPicPr>
          <p:cNvPr id="20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72322" y="1060330"/>
            <a:ext cx="2384170" cy="755256"/>
          </a:xfrm>
          <a:prstGeom prst="rect">
            <a:avLst/>
          </a:prstGeom>
        </p:spPr>
      </p:pic>
      <p:grpSp>
        <p:nvGrpSpPr>
          <p:cNvPr id="21" name="그룹 1006"/>
          <p:cNvGrpSpPr/>
          <p:nvPr/>
        </p:nvGrpSpPr>
        <p:grpSpPr>
          <a:xfrm>
            <a:off x="4209335" y="3449651"/>
            <a:ext cx="2376238" cy="1198102"/>
            <a:chOff x="4209335" y="3276014"/>
            <a:chExt cx="2376238" cy="1198102"/>
          </a:xfrm>
        </p:grpSpPr>
        <p:pic>
          <p:nvPicPr>
            <p:cNvPr id="22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09335" y="3276014"/>
              <a:ext cx="2376238" cy="1198102"/>
            </a:xfrm>
            <a:prstGeom prst="rect">
              <a:avLst/>
            </a:prstGeom>
          </p:spPr>
        </p:pic>
      </p:grpSp>
      <p:pic>
        <p:nvPicPr>
          <p:cNvPr id="23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57695" y="4614994"/>
            <a:ext cx="2790904" cy="764780"/>
          </a:xfrm>
          <a:prstGeom prst="rect">
            <a:avLst/>
          </a:prstGeom>
        </p:spPr>
      </p:pic>
      <p:grpSp>
        <p:nvGrpSpPr>
          <p:cNvPr id="24" name="그룹 1007"/>
          <p:cNvGrpSpPr/>
          <p:nvPr/>
        </p:nvGrpSpPr>
        <p:grpSpPr>
          <a:xfrm>
            <a:off x="4184424" y="5859634"/>
            <a:ext cx="2220103" cy="2318529"/>
            <a:chOff x="4184424" y="5685997"/>
            <a:chExt cx="2220103" cy="2318529"/>
          </a:xfrm>
        </p:grpSpPr>
        <p:pic>
          <p:nvPicPr>
            <p:cNvPr id="25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84424" y="5685997"/>
              <a:ext cx="2220103" cy="2318529"/>
            </a:xfrm>
            <a:prstGeom prst="rect">
              <a:avLst/>
            </a:prstGeom>
          </p:spPr>
        </p:pic>
      </p:grpSp>
      <p:pic>
        <p:nvPicPr>
          <p:cNvPr id="26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08522" y="8122044"/>
            <a:ext cx="2998884" cy="755256"/>
          </a:xfrm>
          <a:prstGeom prst="rect">
            <a:avLst/>
          </a:prstGeom>
        </p:spPr>
      </p:pic>
      <p:grpSp>
        <p:nvGrpSpPr>
          <p:cNvPr id="27" name="그룹 1008"/>
          <p:cNvGrpSpPr/>
          <p:nvPr/>
        </p:nvGrpSpPr>
        <p:grpSpPr>
          <a:xfrm>
            <a:off x="11684600" y="4579860"/>
            <a:ext cx="2992117" cy="1855728"/>
            <a:chOff x="11684600" y="4406223"/>
            <a:chExt cx="2992117" cy="1855728"/>
          </a:xfrm>
        </p:grpSpPr>
        <p:pic>
          <p:nvPicPr>
            <p:cNvPr id="28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84600" y="4406223"/>
              <a:ext cx="2992117" cy="1855728"/>
            </a:xfrm>
            <a:prstGeom prst="rect">
              <a:avLst/>
            </a:prstGeom>
          </p:spPr>
        </p:pic>
      </p:grpSp>
      <p:pic>
        <p:nvPicPr>
          <p:cNvPr id="29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46951" y="4660240"/>
            <a:ext cx="3381770" cy="1297827"/>
          </a:xfrm>
          <a:prstGeom prst="rect">
            <a:avLst/>
          </a:prstGeom>
        </p:spPr>
      </p:pic>
      <p:pic>
        <p:nvPicPr>
          <p:cNvPr id="30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1785" y="3943938"/>
            <a:ext cx="3040760" cy="7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</Words>
  <Application>Microsoft Office PowerPoint</Application>
  <PresentationFormat>사용자 지정</PresentationFormat>
  <Paragraphs>2</Paragraphs>
  <Slides>19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정현진</cp:lastModifiedBy>
  <cp:revision>14</cp:revision>
  <dcterms:created xsi:type="dcterms:W3CDTF">2023-05-24T22:19:13Z</dcterms:created>
  <dcterms:modified xsi:type="dcterms:W3CDTF">2023-05-24T14:25:00Z</dcterms:modified>
</cp:coreProperties>
</file>